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Default Extension="rels" ContentType="application/vnd.openxmlformats-package.relationships+xml"/>
  <Override PartName="/ppt/diagrams/quickStyle1.xml" ContentType="application/vnd.openxmlformats-officedocument.drawingml.diagramStyl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diagrams/colors1.xml" ContentType="application/vnd.openxmlformats-officedocument.drawingml.diagramColor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EDC182-6753-7D45-9DFE-D96B4CFC9E37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64C9013-A964-8145-A41B-D50B81467A1A}">
      <dgm:prSet phldrT="[Text]"/>
      <dgm:spPr/>
      <dgm:t>
        <a:bodyPr/>
        <a:lstStyle/>
        <a:p>
          <a:r>
            <a:rPr lang="en-US" dirty="0" smtClean="0"/>
            <a:t>Game 1</a:t>
          </a:r>
          <a:endParaRPr lang="en-US" dirty="0"/>
        </a:p>
      </dgm:t>
    </dgm:pt>
    <dgm:pt modelId="{FA935BF9-9B01-1147-9D22-C59496B48388}" type="parTrans" cxnId="{DAEA88E5-547D-0749-9DB4-BFFC23342FB0}">
      <dgm:prSet/>
      <dgm:spPr/>
      <dgm:t>
        <a:bodyPr/>
        <a:lstStyle/>
        <a:p>
          <a:endParaRPr lang="en-US"/>
        </a:p>
      </dgm:t>
    </dgm:pt>
    <dgm:pt modelId="{43B12F90-202A-9A4B-BA6A-637518AA3779}" type="sibTrans" cxnId="{DAEA88E5-547D-0749-9DB4-BFFC23342FB0}">
      <dgm:prSet/>
      <dgm:spPr/>
      <dgm:t>
        <a:bodyPr/>
        <a:lstStyle/>
        <a:p>
          <a:endParaRPr lang="en-US"/>
        </a:p>
      </dgm:t>
    </dgm:pt>
    <dgm:pt modelId="{D1AB6EDA-4E90-474F-A94C-02BFC48A6B40}">
      <dgm:prSet phldrT="[Text]"/>
      <dgm:spPr/>
      <dgm:t>
        <a:bodyPr/>
        <a:lstStyle/>
        <a:p>
          <a:r>
            <a:rPr lang="en-US" dirty="0" smtClean="0"/>
            <a:t>Game 3</a:t>
          </a:r>
          <a:endParaRPr lang="en-US" dirty="0"/>
        </a:p>
      </dgm:t>
    </dgm:pt>
    <dgm:pt modelId="{27C75D52-F666-454C-B27F-DC80DDE385FC}" type="parTrans" cxnId="{FF89F05A-B10C-624B-AE97-EDD86A58AFEE}">
      <dgm:prSet/>
      <dgm:spPr/>
      <dgm:t>
        <a:bodyPr/>
        <a:lstStyle/>
        <a:p>
          <a:endParaRPr lang="en-US"/>
        </a:p>
      </dgm:t>
    </dgm:pt>
    <dgm:pt modelId="{163733D0-7530-EE4F-AD20-3725B4F21B11}" type="sibTrans" cxnId="{FF89F05A-B10C-624B-AE97-EDD86A58AFEE}">
      <dgm:prSet/>
      <dgm:spPr/>
      <dgm:t>
        <a:bodyPr/>
        <a:lstStyle/>
        <a:p>
          <a:endParaRPr lang="en-US"/>
        </a:p>
      </dgm:t>
    </dgm:pt>
    <dgm:pt modelId="{9B9FA4A1-D3E3-674D-9176-9BCD6D19F420}">
      <dgm:prSet phldrT="[Text]"/>
      <dgm:spPr/>
      <dgm:t>
        <a:bodyPr/>
        <a:lstStyle/>
        <a:p>
          <a:r>
            <a:rPr lang="en-US" dirty="0" smtClean="0"/>
            <a:t>Size: 35pts</a:t>
          </a:r>
          <a:endParaRPr lang="en-US" dirty="0"/>
        </a:p>
      </dgm:t>
    </dgm:pt>
    <dgm:pt modelId="{FC0FE707-1084-064B-B2D4-F65EE2C84FEA}" type="parTrans" cxnId="{BD499BCE-7967-F34D-9CCD-6825CF6A408A}">
      <dgm:prSet/>
      <dgm:spPr/>
      <dgm:t>
        <a:bodyPr/>
        <a:lstStyle/>
        <a:p>
          <a:endParaRPr lang="en-US"/>
        </a:p>
      </dgm:t>
    </dgm:pt>
    <dgm:pt modelId="{F01B5F54-024A-794F-A21B-356CF0709FD9}" type="sibTrans" cxnId="{BD499BCE-7967-F34D-9CCD-6825CF6A408A}">
      <dgm:prSet/>
      <dgm:spPr/>
      <dgm:t>
        <a:bodyPr/>
        <a:lstStyle/>
        <a:p>
          <a:endParaRPr lang="en-US"/>
        </a:p>
      </dgm:t>
    </dgm:pt>
    <dgm:pt modelId="{BC0B2494-5F0F-0542-BE8F-1B0E7ADC71CA}">
      <dgm:prSet phldrT="[Text]"/>
      <dgm:spPr/>
      <dgm:t>
        <a:bodyPr/>
        <a:lstStyle/>
        <a:p>
          <a:r>
            <a:rPr lang="en-US" dirty="0" smtClean="0"/>
            <a:t>Game 4</a:t>
          </a:r>
          <a:endParaRPr lang="en-US" dirty="0"/>
        </a:p>
      </dgm:t>
    </dgm:pt>
    <dgm:pt modelId="{07E1DF88-1269-FB4E-A6A4-11AA2E7C3E11}" type="parTrans" cxnId="{8496682B-7AED-C440-B58A-C7B8F90CA8A5}">
      <dgm:prSet/>
      <dgm:spPr/>
      <dgm:t>
        <a:bodyPr/>
        <a:lstStyle/>
        <a:p>
          <a:endParaRPr lang="en-US"/>
        </a:p>
      </dgm:t>
    </dgm:pt>
    <dgm:pt modelId="{03D7FC9D-23D6-7540-82EA-7FB2E385384B}" type="sibTrans" cxnId="{8496682B-7AED-C440-B58A-C7B8F90CA8A5}">
      <dgm:prSet/>
      <dgm:spPr/>
      <dgm:t>
        <a:bodyPr/>
        <a:lstStyle/>
        <a:p>
          <a:endParaRPr lang="en-US"/>
        </a:p>
      </dgm:t>
    </dgm:pt>
    <dgm:pt modelId="{D2ECDC17-0B6C-5348-AF8B-464AF5565961}">
      <dgm:prSet phldrT="[Text]"/>
      <dgm:spPr/>
      <dgm:t>
        <a:bodyPr/>
        <a:lstStyle/>
        <a:p>
          <a:r>
            <a:rPr lang="en-US" dirty="0" smtClean="0"/>
            <a:t>Size: 15pts</a:t>
          </a:r>
          <a:endParaRPr lang="en-US" dirty="0"/>
        </a:p>
      </dgm:t>
    </dgm:pt>
    <dgm:pt modelId="{EFBA51D4-1205-D245-9C30-F5CFE5588632}" type="parTrans" cxnId="{818E86AB-15B1-3D40-AF25-E942F3B3E0C0}">
      <dgm:prSet/>
      <dgm:spPr/>
      <dgm:t>
        <a:bodyPr/>
        <a:lstStyle/>
        <a:p>
          <a:endParaRPr lang="en-US"/>
        </a:p>
      </dgm:t>
    </dgm:pt>
    <dgm:pt modelId="{1125F5FC-7653-864F-A935-D04E995AC3FC}" type="sibTrans" cxnId="{818E86AB-15B1-3D40-AF25-E942F3B3E0C0}">
      <dgm:prSet/>
      <dgm:spPr/>
      <dgm:t>
        <a:bodyPr/>
        <a:lstStyle/>
        <a:p>
          <a:endParaRPr lang="en-US"/>
        </a:p>
      </dgm:t>
    </dgm:pt>
    <dgm:pt modelId="{E32F47AD-C855-0541-8613-649F833AC773}">
      <dgm:prSet phldrT="[Text]"/>
      <dgm:spPr/>
      <dgm:t>
        <a:bodyPr/>
        <a:lstStyle/>
        <a:p>
          <a:r>
            <a:rPr lang="en-US" dirty="0" smtClean="0"/>
            <a:t>Scenario: Mosh Pit</a:t>
          </a:r>
          <a:endParaRPr lang="en-US" dirty="0"/>
        </a:p>
      </dgm:t>
    </dgm:pt>
    <dgm:pt modelId="{30F539DE-C700-EF46-894E-26CC14866E1A}" type="parTrans" cxnId="{3C7F934D-5CF3-D34F-9642-2521C4BA4822}">
      <dgm:prSet/>
      <dgm:spPr/>
      <dgm:t>
        <a:bodyPr/>
        <a:lstStyle/>
        <a:p>
          <a:endParaRPr lang="en-US"/>
        </a:p>
      </dgm:t>
    </dgm:pt>
    <dgm:pt modelId="{B706BCD2-542B-6949-A23A-6F46E94FC6A7}" type="sibTrans" cxnId="{3C7F934D-5CF3-D34F-9642-2521C4BA4822}">
      <dgm:prSet/>
      <dgm:spPr/>
      <dgm:t>
        <a:bodyPr/>
        <a:lstStyle/>
        <a:p>
          <a:endParaRPr lang="en-US"/>
        </a:p>
      </dgm:t>
    </dgm:pt>
    <dgm:pt modelId="{8AD85F2C-BD1E-B34B-9300-D370CC22C453}">
      <dgm:prSet phldrT="[Text]"/>
      <dgm:spPr/>
      <dgm:t>
        <a:bodyPr/>
        <a:lstStyle/>
        <a:p>
          <a:r>
            <a:rPr lang="en-US" dirty="0" smtClean="0"/>
            <a:t>Size: 50pts</a:t>
          </a:r>
          <a:endParaRPr lang="en-US" dirty="0"/>
        </a:p>
      </dgm:t>
    </dgm:pt>
    <dgm:pt modelId="{B7DA76CC-1471-E042-9634-B1940D03A05C}" type="parTrans" cxnId="{D10AB4F9-E43B-0243-A8E5-E2FE94EF0754}">
      <dgm:prSet/>
      <dgm:spPr/>
      <dgm:t>
        <a:bodyPr/>
        <a:lstStyle/>
        <a:p>
          <a:endParaRPr lang="en-US"/>
        </a:p>
      </dgm:t>
    </dgm:pt>
    <dgm:pt modelId="{7C361B6B-904C-8C43-8646-C07399BCF5EC}" type="sibTrans" cxnId="{D10AB4F9-E43B-0243-A8E5-E2FE94EF0754}">
      <dgm:prSet/>
      <dgm:spPr/>
      <dgm:t>
        <a:bodyPr/>
        <a:lstStyle/>
        <a:p>
          <a:endParaRPr lang="en-US"/>
        </a:p>
      </dgm:t>
    </dgm:pt>
    <dgm:pt modelId="{52746309-05FD-9446-800A-B24211602EE9}">
      <dgm:prSet phldrT="[Text]"/>
      <dgm:spPr/>
      <dgm:t>
        <a:bodyPr/>
        <a:lstStyle/>
        <a:p>
          <a:r>
            <a:rPr lang="en-US" dirty="0" smtClean="0"/>
            <a:t>Size: 25pts</a:t>
          </a:r>
          <a:endParaRPr lang="en-US" dirty="0"/>
        </a:p>
      </dgm:t>
    </dgm:pt>
    <dgm:pt modelId="{5696216F-544F-2A48-AE44-CB821C41FA12}" type="parTrans" cxnId="{10400EDE-4D45-854D-AC97-E0A055FFB80A}">
      <dgm:prSet/>
      <dgm:spPr/>
      <dgm:t>
        <a:bodyPr/>
        <a:lstStyle/>
        <a:p>
          <a:endParaRPr lang="en-US"/>
        </a:p>
      </dgm:t>
    </dgm:pt>
    <dgm:pt modelId="{69053FC1-ECC7-1B4B-A2C3-ED62D837A765}" type="sibTrans" cxnId="{10400EDE-4D45-854D-AC97-E0A055FFB80A}">
      <dgm:prSet/>
      <dgm:spPr/>
      <dgm:t>
        <a:bodyPr/>
        <a:lstStyle/>
        <a:p>
          <a:endParaRPr lang="en-US"/>
        </a:p>
      </dgm:t>
    </dgm:pt>
    <dgm:pt modelId="{90F4C5C7-7B04-5249-82BA-14DF83298A5C}">
      <dgm:prSet phldrT="[Text]"/>
      <dgm:spPr/>
      <dgm:t>
        <a:bodyPr/>
        <a:lstStyle/>
        <a:p>
          <a:r>
            <a:rPr lang="en-US" dirty="0" smtClean="0"/>
            <a:t>Scenario: No Man’s Land</a:t>
          </a:r>
          <a:endParaRPr lang="en-US" dirty="0"/>
        </a:p>
      </dgm:t>
    </dgm:pt>
    <dgm:pt modelId="{AD3C9E7D-D790-9443-B832-B169BAEE540D}" type="parTrans" cxnId="{B61AFB6A-B869-6347-B154-377892C3971B}">
      <dgm:prSet/>
      <dgm:spPr/>
      <dgm:t>
        <a:bodyPr/>
        <a:lstStyle/>
        <a:p>
          <a:endParaRPr lang="en-US"/>
        </a:p>
      </dgm:t>
    </dgm:pt>
    <dgm:pt modelId="{7844BCBB-E9EA-B848-A54A-C0E2B0E4F9B2}" type="sibTrans" cxnId="{B61AFB6A-B869-6347-B154-377892C3971B}">
      <dgm:prSet/>
      <dgm:spPr/>
      <dgm:t>
        <a:bodyPr/>
        <a:lstStyle/>
        <a:p>
          <a:endParaRPr lang="en-US"/>
        </a:p>
      </dgm:t>
    </dgm:pt>
    <dgm:pt modelId="{2F3D5EC8-C5F9-A844-A55F-24B5C2E8E811}">
      <dgm:prSet phldrT="[Text]"/>
      <dgm:spPr/>
      <dgm:t>
        <a:bodyPr/>
        <a:lstStyle/>
        <a:p>
          <a:r>
            <a:rPr lang="en-US" dirty="0" smtClean="0"/>
            <a:t>Game Points: 2.5 </a:t>
          </a:r>
          <a:endParaRPr lang="en-US" dirty="0"/>
        </a:p>
      </dgm:t>
    </dgm:pt>
    <dgm:pt modelId="{96FA4FAE-6E7B-1C45-92AB-D72F58F70AF9}" type="parTrans" cxnId="{B6520D47-6398-F34B-9C36-4E2F199EF5C7}">
      <dgm:prSet/>
      <dgm:spPr/>
      <dgm:t>
        <a:bodyPr/>
        <a:lstStyle/>
        <a:p>
          <a:endParaRPr lang="en-US"/>
        </a:p>
      </dgm:t>
    </dgm:pt>
    <dgm:pt modelId="{9CD19975-D797-F647-9E1B-84907C48546B}" type="sibTrans" cxnId="{B6520D47-6398-F34B-9C36-4E2F199EF5C7}">
      <dgm:prSet/>
      <dgm:spPr/>
      <dgm:t>
        <a:bodyPr/>
        <a:lstStyle/>
        <a:p>
          <a:endParaRPr lang="en-US"/>
        </a:p>
      </dgm:t>
    </dgm:pt>
    <dgm:pt modelId="{CD204640-266B-F040-9A1D-473F7E3F3595}">
      <dgm:prSet phldrT="[Text]"/>
      <dgm:spPr/>
      <dgm:t>
        <a:bodyPr/>
        <a:lstStyle/>
        <a:p>
          <a:r>
            <a:rPr lang="en-US" smtClean="0"/>
            <a:t>Game 2</a:t>
          </a:r>
          <a:endParaRPr lang="en-US" dirty="0"/>
        </a:p>
      </dgm:t>
    </dgm:pt>
    <dgm:pt modelId="{4E10038E-F93B-E645-80FC-2AE369FF5B8C}" type="parTrans" cxnId="{02E3CDE0-F31D-6E42-B90D-179D1C3DC0AE}">
      <dgm:prSet/>
      <dgm:spPr/>
      <dgm:t>
        <a:bodyPr/>
        <a:lstStyle/>
        <a:p>
          <a:endParaRPr lang="en-US"/>
        </a:p>
      </dgm:t>
    </dgm:pt>
    <dgm:pt modelId="{672EA854-4404-3243-B537-0567D65CA22F}" type="sibTrans" cxnId="{02E3CDE0-F31D-6E42-B90D-179D1C3DC0AE}">
      <dgm:prSet/>
      <dgm:spPr/>
      <dgm:t>
        <a:bodyPr/>
        <a:lstStyle/>
        <a:p>
          <a:endParaRPr lang="en-US"/>
        </a:p>
      </dgm:t>
    </dgm:pt>
    <dgm:pt modelId="{AF1F3D90-56F2-8E4D-AA37-D3BBD24A58FE}">
      <dgm:prSet phldrT="[Text]"/>
      <dgm:spPr/>
      <dgm:t>
        <a:bodyPr/>
        <a:lstStyle/>
        <a:p>
          <a:r>
            <a:rPr lang="en-US" dirty="0" smtClean="0"/>
            <a:t>Game Points: 1.5</a:t>
          </a:r>
          <a:endParaRPr lang="en-US" dirty="0"/>
        </a:p>
      </dgm:t>
    </dgm:pt>
    <dgm:pt modelId="{EF587866-0ED9-774E-A585-E5F5795018F5}" type="parTrans" cxnId="{C3C57B9A-7677-7A40-9423-E58D4B60F7A0}">
      <dgm:prSet/>
      <dgm:spPr/>
      <dgm:t>
        <a:bodyPr/>
        <a:lstStyle/>
        <a:p>
          <a:endParaRPr lang="en-US"/>
        </a:p>
      </dgm:t>
    </dgm:pt>
    <dgm:pt modelId="{AB93D605-C26B-314D-828E-1DC9EEA7CB5F}" type="sibTrans" cxnId="{C3C57B9A-7677-7A40-9423-E58D4B60F7A0}">
      <dgm:prSet/>
      <dgm:spPr/>
      <dgm:t>
        <a:bodyPr/>
        <a:lstStyle/>
        <a:p>
          <a:endParaRPr lang="en-US"/>
        </a:p>
      </dgm:t>
    </dgm:pt>
    <dgm:pt modelId="{EF02E216-4D11-BA43-9F97-A0F2E2B9F111}">
      <dgm:prSet phldrT="[Text]"/>
      <dgm:spPr/>
      <dgm:t>
        <a:bodyPr/>
        <a:lstStyle/>
        <a:p>
          <a:r>
            <a:rPr lang="en-US" dirty="0" smtClean="0"/>
            <a:t>Scenario: Killing Field</a:t>
          </a:r>
          <a:endParaRPr lang="en-US" dirty="0"/>
        </a:p>
      </dgm:t>
    </dgm:pt>
    <dgm:pt modelId="{E7B78668-5366-1042-B8BF-F4F58E5265E9}" type="parTrans" cxnId="{60B096A0-8692-A04F-BD1F-8C0EF96E74C8}">
      <dgm:prSet/>
      <dgm:spPr/>
      <dgm:t>
        <a:bodyPr/>
        <a:lstStyle/>
        <a:p>
          <a:endParaRPr lang="en-US"/>
        </a:p>
      </dgm:t>
    </dgm:pt>
    <dgm:pt modelId="{7DC80E6C-859B-1740-9DAE-AF1EF778BA8D}" type="sibTrans" cxnId="{60B096A0-8692-A04F-BD1F-8C0EF96E74C8}">
      <dgm:prSet/>
      <dgm:spPr/>
      <dgm:t>
        <a:bodyPr/>
        <a:lstStyle/>
        <a:p>
          <a:endParaRPr lang="en-US"/>
        </a:p>
      </dgm:t>
    </dgm:pt>
    <dgm:pt modelId="{5B59EC50-CBD2-7941-9E0D-CBEE0EB5998D}">
      <dgm:prSet phldrT="[Text]"/>
      <dgm:spPr/>
      <dgm:t>
        <a:bodyPr/>
        <a:lstStyle/>
        <a:p>
          <a:r>
            <a:rPr lang="en-US" smtClean="0"/>
            <a:t>Game </a:t>
          </a:r>
          <a:r>
            <a:rPr lang="en-US" dirty="0" smtClean="0"/>
            <a:t>Points : 3.5</a:t>
          </a:r>
          <a:endParaRPr lang="en-US" dirty="0"/>
        </a:p>
      </dgm:t>
    </dgm:pt>
    <dgm:pt modelId="{C93EAB65-2620-C048-B184-DF0DEADBA60B}" type="parTrans" cxnId="{7F36BA7E-FA22-BF4D-B23C-385C9BBC02E1}">
      <dgm:prSet/>
      <dgm:spPr/>
      <dgm:t>
        <a:bodyPr/>
        <a:lstStyle/>
        <a:p>
          <a:endParaRPr lang="en-US"/>
        </a:p>
      </dgm:t>
    </dgm:pt>
    <dgm:pt modelId="{33AB265C-2710-624B-A518-241BF406340E}" type="sibTrans" cxnId="{7F36BA7E-FA22-BF4D-B23C-385C9BBC02E1}">
      <dgm:prSet/>
      <dgm:spPr/>
      <dgm:t>
        <a:bodyPr/>
        <a:lstStyle/>
        <a:p>
          <a:endParaRPr lang="en-US"/>
        </a:p>
      </dgm:t>
    </dgm:pt>
    <dgm:pt modelId="{80C83F68-BB05-5C4C-8555-C5AD9224F781}">
      <dgm:prSet phldrT="[Text]"/>
      <dgm:spPr/>
      <dgm:t>
        <a:bodyPr/>
        <a:lstStyle/>
        <a:p>
          <a:r>
            <a:rPr lang="en-US" dirty="0" smtClean="0"/>
            <a:t>Scenario: Break The Line</a:t>
          </a:r>
          <a:endParaRPr lang="en-US" dirty="0"/>
        </a:p>
      </dgm:t>
    </dgm:pt>
    <dgm:pt modelId="{171885DF-683B-7E4B-998E-CE6A4B9CBCCD}" type="parTrans" cxnId="{F77C1D62-5787-D24C-B92C-5A03AD84BFC4}">
      <dgm:prSet/>
      <dgm:spPr/>
      <dgm:t>
        <a:bodyPr/>
        <a:lstStyle/>
        <a:p>
          <a:endParaRPr lang="en-US"/>
        </a:p>
      </dgm:t>
    </dgm:pt>
    <dgm:pt modelId="{F7872DAA-1E8A-9347-8B2E-07B5500F6D4A}" type="sibTrans" cxnId="{F77C1D62-5787-D24C-B92C-5A03AD84BFC4}">
      <dgm:prSet/>
      <dgm:spPr/>
      <dgm:t>
        <a:bodyPr/>
        <a:lstStyle/>
        <a:p>
          <a:endParaRPr lang="en-US"/>
        </a:p>
      </dgm:t>
    </dgm:pt>
    <dgm:pt modelId="{38BB5D2D-666E-B34A-BBD4-8272181630D3}">
      <dgm:prSet phldrT="[Text]"/>
      <dgm:spPr/>
      <dgm:t>
        <a:bodyPr/>
        <a:lstStyle/>
        <a:p>
          <a:r>
            <a:rPr lang="en-US" dirty="0" smtClean="0"/>
            <a:t>Game Points: 5</a:t>
          </a:r>
          <a:endParaRPr lang="en-US" dirty="0"/>
        </a:p>
      </dgm:t>
    </dgm:pt>
    <dgm:pt modelId="{225F81D8-A244-6F47-A519-56B2D58B927C}" type="parTrans" cxnId="{F410BAE5-3AC1-4F4B-9D42-7A9740A7F899}">
      <dgm:prSet/>
      <dgm:spPr/>
      <dgm:t>
        <a:bodyPr/>
        <a:lstStyle/>
        <a:p>
          <a:endParaRPr lang="en-US"/>
        </a:p>
      </dgm:t>
    </dgm:pt>
    <dgm:pt modelId="{174314FB-5EC1-6748-9D67-558813A004E6}" type="sibTrans" cxnId="{F410BAE5-3AC1-4F4B-9D42-7A9740A7F899}">
      <dgm:prSet/>
      <dgm:spPr/>
      <dgm:t>
        <a:bodyPr/>
        <a:lstStyle/>
        <a:p>
          <a:endParaRPr lang="en-US"/>
        </a:p>
      </dgm:t>
    </dgm:pt>
    <dgm:pt modelId="{6EA9A986-615D-764C-AE9B-41D2B6AA0BC3}" type="pres">
      <dgm:prSet presAssocID="{A9EDC182-6753-7D45-9DFE-D96B4CFC9E37}" presName="linearFlow" presStyleCnt="0">
        <dgm:presLayoutVars>
          <dgm:dir/>
          <dgm:animLvl val="lvl"/>
          <dgm:resizeHandles val="exact"/>
        </dgm:presLayoutVars>
      </dgm:prSet>
      <dgm:spPr/>
    </dgm:pt>
    <dgm:pt modelId="{A1C4F63F-7810-FF48-B6D6-ECD398BD83B0}" type="pres">
      <dgm:prSet presAssocID="{B64C9013-A964-8145-A41B-D50B81467A1A}" presName="composite" presStyleCnt="0"/>
      <dgm:spPr/>
    </dgm:pt>
    <dgm:pt modelId="{6D4693DD-A901-E049-8409-22CA93AFA1D4}" type="pres">
      <dgm:prSet presAssocID="{B64C9013-A964-8145-A41B-D50B81467A1A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B579D199-3AB4-2C4B-B727-BE1E47CB9B3A}" type="pres">
      <dgm:prSet presAssocID="{B64C9013-A964-8145-A41B-D50B81467A1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B2EE7D-9A47-164A-872D-01206F9D3F12}" type="pres">
      <dgm:prSet presAssocID="{43B12F90-202A-9A4B-BA6A-637518AA3779}" presName="sp" presStyleCnt="0"/>
      <dgm:spPr/>
    </dgm:pt>
    <dgm:pt modelId="{7102F340-92EC-7C44-97F2-5D6A3E3CF1DE}" type="pres">
      <dgm:prSet presAssocID="{CD204640-266B-F040-9A1D-473F7E3F3595}" presName="composite" presStyleCnt="0"/>
      <dgm:spPr/>
    </dgm:pt>
    <dgm:pt modelId="{5938873E-1CE3-DE49-A56F-22A63B2399D6}" type="pres">
      <dgm:prSet presAssocID="{CD204640-266B-F040-9A1D-473F7E3F3595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FA4CD78E-1C23-D942-8F7A-AFDAC2877600}" type="pres">
      <dgm:prSet presAssocID="{CD204640-266B-F040-9A1D-473F7E3F3595}" presName="descendantText" presStyleLbl="alignAcc1" presStyleIdx="1" presStyleCnt="4">
        <dgm:presLayoutVars>
          <dgm:bulletEnabled val="1"/>
        </dgm:presLayoutVars>
      </dgm:prSet>
      <dgm:spPr/>
    </dgm:pt>
    <dgm:pt modelId="{618790C4-3C44-A24F-AD64-334AE4985079}" type="pres">
      <dgm:prSet presAssocID="{672EA854-4404-3243-B537-0567D65CA22F}" presName="sp" presStyleCnt="0"/>
      <dgm:spPr/>
    </dgm:pt>
    <dgm:pt modelId="{46A77497-DD44-604F-805F-FE0A1E831B0F}" type="pres">
      <dgm:prSet presAssocID="{D1AB6EDA-4E90-474F-A94C-02BFC48A6B40}" presName="composite" presStyleCnt="0"/>
      <dgm:spPr/>
    </dgm:pt>
    <dgm:pt modelId="{0D8F9BD0-54AD-6840-ACDA-5841FD6E53B9}" type="pres">
      <dgm:prSet presAssocID="{D1AB6EDA-4E90-474F-A94C-02BFC48A6B40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B953F3AD-B50E-CB4F-841E-F55543DCC467}" type="pres">
      <dgm:prSet presAssocID="{D1AB6EDA-4E90-474F-A94C-02BFC48A6B40}" presName="descendantText" presStyleLbl="alignAcc1" presStyleIdx="2" presStyleCnt="4">
        <dgm:presLayoutVars>
          <dgm:bulletEnabled val="1"/>
        </dgm:presLayoutVars>
      </dgm:prSet>
      <dgm:spPr/>
    </dgm:pt>
    <dgm:pt modelId="{E287ED7D-EE1B-9D48-B522-A8DE94AE0739}" type="pres">
      <dgm:prSet presAssocID="{163733D0-7530-EE4F-AD20-3725B4F21B11}" presName="sp" presStyleCnt="0"/>
      <dgm:spPr/>
    </dgm:pt>
    <dgm:pt modelId="{764F6D02-275D-BE47-A7D2-C528B6A0978F}" type="pres">
      <dgm:prSet presAssocID="{BC0B2494-5F0F-0542-BE8F-1B0E7ADC71CA}" presName="composite" presStyleCnt="0"/>
      <dgm:spPr/>
    </dgm:pt>
    <dgm:pt modelId="{C503B8D7-ADF6-834C-944F-73BE0838ECCF}" type="pres">
      <dgm:prSet presAssocID="{BC0B2494-5F0F-0542-BE8F-1B0E7ADC71CA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DB248564-12E8-BE41-9A3B-1E55E3452181}" type="pres">
      <dgm:prSet presAssocID="{BC0B2494-5F0F-0542-BE8F-1B0E7ADC71CA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F77C1D62-5787-D24C-B92C-5A03AD84BFC4}" srcId="{BC0B2494-5F0F-0542-BE8F-1B0E7ADC71CA}" destId="{80C83F68-BB05-5C4C-8555-C5AD9224F781}" srcOrd="1" destOrd="0" parTransId="{171885DF-683B-7E4B-998E-CE6A4B9CBCCD}" sibTransId="{F7872DAA-1E8A-9347-8B2E-07B5500F6D4A}"/>
    <dgm:cxn modelId="{B61AFB6A-B869-6347-B154-377892C3971B}" srcId="{CD204640-266B-F040-9A1D-473F7E3F3595}" destId="{90F4C5C7-7B04-5249-82BA-14DF83298A5C}" srcOrd="1" destOrd="0" parTransId="{AD3C9E7D-D790-9443-B832-B169BAEE540D}" sibTransId="{7844BCBB-E9EA-B848-A54A-C0E2B0E4F9B2}"/>
    <dgm:cxn modelId="{9890890F-DDDF-5145-ACBC-3DD6DF2F2742}" type="presOf" srcId="{BC0B2494-5F0F-0542-BE8F-1B0E7ADC71CA}" destId="{C503B8D7-ADF6-834C-944F-73BE0838ECCF}" srcOrd="0" destOrd="0" presId="urn:microsoft.com/office/officeart/2005/8/layout/chevron2"/>
    <dgm:cxn modelId="{10400EDE-4D45-854D-AC97-E0A055FFB80A}" srcId="{CD204640-266B-F040-9A1D-473F7E3F3595}" destId="{52746309-05FD-9446-800A-B24211602EE9}" srcOrd="0" destOrd="0" parTransId="{5696216F-544F-2A48-AE44-CB821C41FA12}" sibTransId="{69053FC1-ECC7-1B4B-A2C3-ED62D837A765}"/>
    <dgm:cxn modelId="{3E934CF9-68E8-EF40-B622-3665C125275D}" type="presOf" srcId="{90F4C5C7-7B04-5249-82BA-14DF83298A5C}" destId="{FA4CD78E-1C23-D942-8F7A-AFDAC2877600}" srcOrd="0" destOrd="1" presId="urn:microsoft.com/office/officeart/2005/8/layout/chevron2"/>
    <dgm:cxn modelId="{B57C5DA5-5920-6C42-8F15-43F173891188}" type="presOf" srcId="{D2ECDC17-0B6C-5348-AF8B-464AF5565961}" destId="{B579D199-3AB4-2C4B-B727-BE1E47CB9B3A}" srcOrd="0" destOrd="0" presId="urn:microsoft.com/office/officeart/2005/8/layout/chevron2"/>
    <dgm:cxn modelId="{6E013F8F-4D3A-5541-87C0-0B26B66B1A39}" type="presOf" srcId="{52746309-05FD-9446-800A-B24211602EE9}" destId="{FA4CD78E-1C23-D942-8F7A-AFDAC2877600}" srcOrd="0" destOrd="0" presId="urn:microsoft.com/office/officeart/2005/8/layout/chevron2"/>
    <dgm:cxn modelId="{783ED9D2-1CC0-4B47-BF10-334A2E5C2A69}" type="presOf" srcId="{B64C9013-A964-8145-A41B-D50B81467A1A}" destId="{6D4693DD-A901-E049-8409-22CA93AFA1D4}" srcOrd="0" destOrd="0" presId="urn:microsoft.com/office/officeart/2005/8/layout/chevron2"/>
    <dgm:cxn modelId="{4B1F758A-00B5-4543-B01E-A20A3014F758}" type="presOf" srcId="{CD204640-266B-F040-9A1D-473F7E3F3595}" destId="{5938873E-1CE3-DE49-A56F-22A63B2399D6}" srcOrd="0" destOrd="0" presId="urn:microsoft.com/office/officeart/2005/8/layout/chevron2"/>
    <dgm:cxn modelId="{646126B9-559C-4F4C-BCE6-972E6BBAC52B}" type="presOf" srcId="{80C83F68-BB05-5C4C-8555-C5AD9224F781}" destId="{DB248564-12E8-BE41-9A3B-1E55E3452181}" srcOrd="0" destOrd="1" presId="urn:microsoft.com/office/officeart/2005/8/layout/chevron2"/>
    <dgm:cxn modelId="{818E86AB-15B1-3D40-AF25-E942F3B3E0C0}" srcId="{B64C9013-A964-8145-A41B-D50B81467A1A}" destId="{D2ECDC17-0B6C-5348-AF8B-464AF5565961}" srcOrd="0" destOrd="0" parTransId="{EFBA51D4-1205-D245-9C30-F5CFE5588632}" sibTransId="{1125F5FC-7653-864F-A935-D04E995AC3FC}"/>
    <dgm:cxn modelId="{02E3CDE0-F31D-6E42-B90D-179D1C3DC0AE}" srcId="{A9EDC182-6753-7D45-9DFE-D96B4CFC9E37}" destId="{CD204640-266B-F040-9A1D-473F7E3F3595}" srcOrd="1" destOrd="0" parTransId="{4E10038E-F93B-E645-80FC-2AE369FF5B8C}" sibTransId="{672EA854-4404-3243-B537-0567D65CA22F}"/>
    <dgm:cxn modelId="{D10AB4F9-E43B-0243-A8E5-E2FE94EF0754}" srcId="{BC0B2494-5F0F-0542-BE8F-1B0E7ADC71CA}" destId="{8AD85F2C-BD1E-B34B-9300-D370CC22C453}" srcOrd="0" destOrd="0" parTransId="{B7DA76CC-1471-E042-9634-B1940D03A05C}" sibTransId="{7C361B6B-904C-8C43-8646-C07399BCF5EC}"/>
    <dgm:cxn modelId="{37499289-4118-A64E-8682-562C9055B1B2}" type="presOf" srcId="{9B9FA4A1-D3E3-674D-9176-9BCD6D19F420}" destId="{B953F3AD-B50E-CB4F-841E-F55543DCC467}" srcOrd="0" destOrd="0" presId="urn:microsoft.com/office/officeart/2005/8/layout/chevron2"/>
    <dgm:cxn modelId="{8496682B-7AED-C440-B58A-C7B8F90CA8A5}" srcId="{A9EDC182-6753-7D45-9DFE-D96B4CFC9E37}" destId="{BC0B2494-5F0F-0542-BE8F-1B0E7ADC71CA}" srcOrd="3" destOrd="0" parTransId="{07E1DF88-1269-FB4E-A6A4-11AA2E7C3E11}" sibTransId="{03D7FC9D-23D6-7540-82EA-7FB2E385384B}"/>
    <dgm:cxn modelId="{B6520D47-6398-F34B-9C36-4E2F199EF5C7}" srcId="{CD204640-266B-F040-9A1D-473F7E3F3595}" destId="{2F3D5EC8-C5F9-A844-A55F-24B5C2E8E811}" srcOrd="2" destOrd="0" parTransId="{96FA4FAE-6E7B-1C45-92AB-D72F58F70AF9}" sibTransId="{9CD19975-D797-F647-9E1B-84907C48546B}"/>
    <dgm:cxn modelId="{8F5993AA-0BC8-D049-9887-9A1425B0DDA5}" type="presOf" srcId="{EF02E216-4D11-BA43-9F97-A0F2E2B9F111}" destId="{B953F3AD-B50E-CB4F-841E-F55543DCC467}" srcOrd="0" destOrd="1" presId="urn:microsoft.com/office/officeart/2005/8/layout/chevron2"/>
    <dgm:cxn modelId="{FF89F05A-B10C-624B-AE97-EDD86A58AFEE}" srcId="{A9EDC182-6753-7D45-9DFE-D96B4CFC9E37}" destId="{D1AB6EDA-4E90-474F-A94C-02BFC48A6B40}" srcOrd="2" destOrd="0" parTransId="{27C75D52-F666-454C-B27F-DC80DDE385FC}" sibTransId="{163733D0-7530-EE4F-AD20-3725B4F21B11}"/>
    <dgm:cxn modelId="{D0581981-46E7-1346-BA5D-08F5B5F309EE}" type="presOf" srcId="{2F3D5EC8-C5F9-A844-A55F-24B5C2E8E811}" destId="{FA4CD78E-1C23-D942-8F7A-AFDAC2877600}" srcOrd="0" destOrd="2" presId="urn:microsoft.com/office/officeart/2005/8/layout/chevron2"/>
    <dgm:cxn modelId="{F410BAE5-3AC1-4F4B-9D42-7A9740A7F899}" srcId="{BC0B2494-5F0F-0542-BE8F-1B0E7ADC71CA}" destId="{38BB5D2D-666E-B34A-BBD4-8272181630D3}" srcOrd="2" destOrd="0" parTransId="{225F81D8-A244-6F47-A519-56B2D58B927C}" sibTransId="{174314FB-5EC1-6748-9D67-558813A004E6}"/>
    <dgm:cxn modelId="{3C7F934D-5CF3-D34F-9642-2521C4BA4822}" srcId="{B64C9013-A964-8145-A41B-D50B81467A1A}" destId="{E32F47AD-C855-0541-8613-649F833AC773}" srcOrd="1" destOrd="0" parTransId="{30F539DE-C700-EF46-894E-26CC14866E1A}" sibTransId="{B706BCD2-542B-6949-A23A-6F46E94FC6A7}"/>
    <dgm:cxn modelId="{DAEA88E5-547D-0749-9DB4-BFFC23342FB0}" srcId="{A9EDC182-6753-7D45-9DFE-D96B4CFC9E37}" destId="{B64C9013-A964-8145-A41B-D50B81467A1A}" srcOrd="0" destOrd="0" parTransId="{FA935BF9-9B01-1147-9D22-C59496B48388}" sibTransId="{43B12F90-202A-9A4B-BA6A-637518AA3779}"/>
    <dgm:cxn modelId="{D863CB80-3840-0044-8D1C-9F14C1B95227}" type="presOf" srcId="{A9EDC182-6753-7D45-9DFE-D96B4CFC9E37}" destId="{6EA9A986-615D-764C-AE9B-41D2B6AA0BC3}" srcOrd="0" destOrd="0" presId="urn:microsoft.com/office/officeart/2005/8/layout/chevron2"/>
    <dgm:cxn modelId="{11D60FC3-5A01-BE4A-B310-CEA1FB4544C1}" type="presOf" srcId="{5B59EC50-CBD2-7941-9E0D-CBEE0EB5998D}" destId="{B953F3AD-B50E-CB4F-841E-F55543DCC467}" srcOrd="0" destOrd="2" presId="urn:microsoft.com/office/officeart/2005/8/layout/chevron2"/>
    <dgm:cxn modelId="{BD499BCE-7967-F34D-9CCD-6825CF6A408A}" srcId="{D1AB6EDA-4E90-474F-A94C-02BFC48A6B40}" destId="{9B9FA4A1-D3E3-674D-9176-9BCD6D19F420}" srcOrd="0" destOrd="0" parTransId="{FC0FE707-1084-064B-B2D4-F65EE2C84FEA}" sibTransId="{F01B5F54-024A-794F-A21B-356CF0709FD9}"/>
    <dgm:cxn modelId="{0F05A8C0-D7C8-EC4D-A53C-3E2D6B9440C0}" type="presOf" srcId="{AF1F3D90-56F2-8E4D-AA37-D3BBD24A58FE}" destId="{B579D199-3AB4-2C4B-B727-BE1E47CB9B3A}" srcOrd="0" destOrd="2" presId="urn:microsoft.com/office/officeart/2005/8/layout/chevron2"/>
    <dgm:cxn modelId="{96E49BE0-BCE3-5E4C-AE19-D87DA5CD1B4F}" type="presOf" srcId="{E32F47AD-C855-0541-8613-649F833AC773}" destId="{B579D199-3AB4-2C4B-B727-BE1E47CB9B3A}" srcOrd="0" destOrd="1" presId="urn:microsoft.com/office/officeart/2005/8/layout/chevron2"/>
    <dgm:cxn modelId="{5A578190-2450-0546-9F89-6B50CA57D971}" type="presOf" srcId="{8AD85F2C-BD1E-B34B-9300-D370CC22C453}" destId="{DB248564-12E8-BE41-9A3B-1E55E3452181}" srcOrd="0" destOrd="0" presId="urn:microsoft.com/office/officeart/2005/8/layout/chevron2"/>
    <dgm:cxn modelId="{7F36BA7E-FA22-BF4D-B23C-385C9BBC02E1}" srcId="{D1AB6EDA-4E90-474F-A94C-02BFC48A6B40}" destId="{5B59EC50-CBD2-7941-9E0D-CBEE0EB5998D}" srcOrd="2" destOrd="0" parTransId="{C93EAB65-2620-C048-B184-DF0DEADBA60B}" sibTransId="{33AB265C-2710-624B-A518-241BF406340E}"/>
    <dgm:cxn modelId="{3D644B17-9C8B-B94F-ACBB-2195E9F9354E}" type="presOf" srcId="{38BB5D2D-666E-B34A-BBD4-8272181630D3}" destId="{DB248564-12E8-BE41-9A3B-1E55E3452181}" srcOrd="0" destOrd="2" presId="urn:microsoft.com/office/officeart/2005/8/layout/chevron2"/>
    <dgm:cxn modelId="{60B096A0-8692-A04F-BD1F-8C0EF96E74C8}" srcId="{D1AB6EDA-4E90-474F-A94C-02BFC48A6B40}" destId="{EF02E216-4D11-BA43-9F97-A0F2E2B9F111}" srcOrd="1" destOrd="0" parTransId="{E7B78668-5366-1042-B8BF-F4F58E5265E9}" sibTransId="{7DC80E6C-859B-1740-9DAE-AF1EF778BA8D}"/>
    <dgm:cxn modelId="{C3C57B9A-7677-7A40-9423-E58D4B60F7A0}" srcId="{B64C9013-A964-8145-A41B-D50B81467A1A}" destId="{AF1F3D90-56F2-8E4D-AA37-D3BBD24A58FE}" srcOrd="2" destOrd="0" parTransId="{EF587866-0ED9-774E-A585-E5F5795018F5}" sibTransId="{AB93D605-C26B-314D-828E-1DC9EEA7CB5F}"/>
    <dgm:cxn modelId="{E51D7A7B-6DA5-714D-A528-2670C9C2CC8C}" type="presOf" srcId="{D1AB6EDA-4E90-474F-A94C-02BFC48A6B40}" destId="{0D8F9BD0-54AD-6840-ACDA-5841FD6E53B9}" srcOrd="0" destOrd="0" presId="urn:microsoft.com/office/officeart/2005/8/layout/chevron2"/>
    <dgm:cxn modelId="{BE842765-DA34-0248-B0BF-068C40EA0964}" type="presParOf" srcId="{6EA9A986-615D-764C-AE9B-41D2B6AA0BC3}" destId="{A1C4F63F-7810-FF48-B6D6-ECD398BD83B0}" srcOrd="0" destOrd="0" presId="urn:microsoft.com/office/officeart/2005/8/layout/chevron2"/>
    <dgm:cxn modelId="{3A8A624F-77C9-9643-9CFB-91284CD0FCE0}" type="presParOf" srcId="{A1C4F63F-7810-FF48-B6D6-ECD398BD83B0}" destId="{6D4693DD-A901-E049-8409-22CA93AFA1D4}" srcOrd="0" destOrd="0" presId="urn:microsoft.com/office/officeart/2005/8/layout/chevron2"/>
    <dgm:cxn modelId="{42F7C567-DDCA-EA4C-8CE0-F68E98A0C2F3}" type="presParOf" srcId="{A1C4F63F-7810-FF48-B6D6-ECD398BD83B0}" destId="{B579D199-3AB4-2C4B-B727-BE1E47CB9B3A}" srcOrd="1" destOrd="0" presId="urn:microsoft.com/office/officeart/2005/8/layout/chevron2"/>
    <dgm:cxn modelId="{C35967A7-89A6-004D-AFF6-D1BEA10EF3A0}" type="presParOf" srcId="{6EA9A986-615D-764C-AE9B-41D2B6AA0BC3}" destId="{0BB2EE7D-9A47-164A-872D-01206F9D3F12}" srcOrd="1" destOrd="0" presId="urn:microsoft.com/office/officeart/2005/8/layout/chevron2"/>
    <dgm:cxn modelId="{213B90C6-AB37-CB4D-8385-6003855F6F0A}" type="presParOf" srcId="{6EA9A986-615D-764C-AE9B-41D2B6AA0BC3}" destId="{7102F340-92EC-7C44-97F2-5D6A3E3CF1DE}" srcOrd="2" destOrd="0" presId="urn:microsoft.com/office/officeart/2005/8/layout/chevron2"/>
    <dgm:cxn modelId="{0909AFC0-26FD-6B47-AE01-5F006E5794F4}" type="presParOf" srcId="{7102F340-92EC-7C44-97F2-5D6A3E3CF1DE}" destId="{5938873E-1CE3-DE49-A56F-22A63B2399D6}" srcOrd="0" destOrd="0" presId="urn:microsoft.com/office/officeart/2005/8/layout/chevron2"/>
    <dgm:cxn modelId="{6066D5E7-4C37-C042-993A-E9CFC2943AE3}" type="presParOf" srcId="{7102F340-92EC-7C44-97F2-5D6A3E3CF1DE}" destId="{FA4CD78E-1C23-D942-8F7A-AFDAC2877600}" srcOrd="1" destOrd="0" presId="urn:microsoft.com/office/officeart/2005/8/layout/chevron2"/>
    <dgm:cxn modelId="{F996DB67-C557-834C-B3DC-5D167F22DDAC}" type="presParOf" srcId="{6EA9A986-615D-764C-AE9B-41D2B6AA0BC3}" destId="{618790C4-3C44-A24F-AD64-334AE4985079}" srcOrd="3" destOrd="0" presId="urn:microsoft.com/office/officeart/2005/8/layout/chevron2"/>
    <dgm:cxn modelId="{BBA9126F-16DF-CE40-8EC4-D84C2F301030}" type="presParOf" srcId="{6EA9A986-615D-764C-AE9B-41D2B6AA0BC3}" destId="{46A77497-DD44-604F-805F-FE0A1E831B0F}" srcOrd="4" destOrd="0" presId="urn:microsoft.com/office/officeart/2005/8/layout/chevron2"/>
    <dgm:cxn modelId="{F46340B7-9F14-8546-803F-802141F52CF4}" type="presParOf" srcId="{46A77497-DD44-604F-805F-FE0A1E831B0F}" destId="{0D8F9BD0-54AD-6840-ACDA-5841FD6E53B9}" srcOrd="0" destOrd="0" presId="urn:microsoft.com/office/officeart/2005/8/layout/chevron2"/>
    <dgm:cxn modelId="{988FC865-3A53-DD4F-B7FD-D1BC4A7BDFCE}" type="presParOf" srcId="{46A77497-DD44-604F-805F-FE0A1E831B0F}" destId="{B953F3AD-B50E-CB4F-841E-F55543DCC467}" srcOrd="1" destOrd="0" presId="urn:microsoft.com/office/officeart/2005/8/layout/chevron2"/>
    <dgm:cxn modelId="{02CB2E4D-2CAB-F445-A876-EB9E8864FDB1}" type="presParOf" srcId="{6EA9A986-615D-764C-AE9B-41D2B6AA0BC3}" destId="{E287ED7D-EE1B-9D48-B522-A8DE94AE0739}" srcOrd="5" destOrd="0" presId="urn:microsoft.com/office/officeart/2005/8/layout/chevron2"/>
    <dgm:cxn modelId="{0031B71B-7C09-BC45-B8E0-3F406761901B}" type="presParOf" srcId="{6EA9A986-615D-764C-AE9B-41D2B6AA0BC3}" destId="{764F6D02-275D-BE47-A7D2-C528B6A0978F}" srcOrd="6" destOrd="0" presId="urn:microsoft.com/office/officeart/2005/8/layout/chevron2"/>
    <dgm:cxn modelId="{48890663-538D-0942-9652-5AEB9232C58F}" type="presParOf" srcId="{764F6D02-275D-BE47-A7D2-C528B6A0978F}" destId="{C503B8D7-ADF6-834C-944F-73BE0838ECCF}" srcOrd="0" destOrd="0" presId="urn:microsoft.com/office/officeart/2005/8/layout/chevron2"/>
    <dgm:cxn modelId="{B1F37F37-2668-3946-A816-7FC40BD82C48}" type="presParOf" srcId="{764F6D02-275D-BE47-A7D2-C528B6A0978F}" destId="{DB248564-12E8-BE41-9A3B-1E55E3452181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67783-ECC4-E442-977F-3FE45F725D43}" type="datetimeFigureOut">
              <a:rPr lang="en-US" smtClean="0"/>
              <a:t>2/20/10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9997A-68D6-F143-A764-FB80689F2E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981200" y="609600"/>
          <a:ext cx="4800600" cy="54102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54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Trinity College, Dublin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Owen Conlan</dc:creator>
  <cp:lastModifiedBy>Owen Conlan</cp:lastModifiedBy>
  <cp:revision>5</cp:revision>
  <dcterms:created xsi:type="dcterms:W3CDTF">2010-02-20T21:38:06Z</dcterms:created>
  <dcterms:modified xsi:type="dcterms:W3CDTF">2010-02-20T22:44:02Z</dcterms:modified>
</cp:coreProperties>
</file>